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78885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0753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8756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724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4881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99181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53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641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95024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15369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7635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4AFBA-2009-41E3-B25E-ABBC0A78BCC7}" type="datetimeFigureOut">
              <a:rPr lang="nl-NL" smtClean="0"/>
              <a:t>5-3-2014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01612E-4B32-46E4-858F-910C08BA54F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1538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                 Het Bijvoeglijk Naamwoord</a:t>
            </a:r>
            <a:endParaRPr lang="nl-NL" dirty="0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2036" y="1825625"/>
            <a:ext cx="3627928" cy="4351338"/>
          </a:xfrm>
        </p:spPr>
      </p:pic>
    </p:spTree>
    <p:extLst>
      <p:ext uri="{BB962C8B-B14F-4D97-AF65-F5344CB8AC3E}">
        <p14:creationId xmlns:p14="http://schemas.microsoft.com/office/powerpoint/2010/main" val="14735519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doet een Bijvoeglijk Naamwoord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dirty="0" smtClean="0"/>
              <a:t>Een bijvoeglijk naamwoord zegt iets over een </a:t>
            </a:r>
            <a:r>
              <a:rPr lang="nl-NL" dirty="0" err="1" smtClean="0"/>
              <a:t>zelfstandignaamwoord</a:t>
            </a:r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1026" name="Picture 2" descr="http://plzcdn.com/resize/500-500/upload/cae401a2ba40a6869015cedd166ae6cdbmFhbWxvb3MuanBlZw==.jpe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3677849"/>
            <a:ext cx="5157787" cy="1339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87055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                     </a:t>
            </a:r>
            <a:r>
              <a:rPr lang="nl-NL" i="1" u="sng" dirty="0" smtClean="0"/>
              <a:t>Vormen </a:t>
            </a:r>
            <a:r>
              <a:rPr lang="nl-NL" i="1" u="sng" dirty="0"/>
              <a:t>in het Frans;</a:t>
            </a:r>
            <a:r>
              <a:rPr lang="nl-NL" dirty="0"/>
              <a:t/>
            </a:r>
            <a:br>
              <a:rPr lang="nl-NL" dirty="0"/>
            </a:b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/>
              <a:t>Het </a:t>
            </a:r>
            <a:r>
              <a:rPr lang="nl-NL" dirty="0" err="1"/>
              <a:t>bijvoegelijk</a:t>
            </a:r>
            <a:r>
              <a:rPr lang="nl-NL" dirty="0"/>
              <a:t> naamwoord past zich aan, in getal en geslacht, aan het zelfstandig naamwoord waar het bij staat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nl-NL" dirty="0" err="1"/>
              <a:t>Il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grand</a:t>
            </a:r>
          </a:p>
          <a:p>
            <a:r>
              <a:rPr lang="nl-NL" dirty="0"/>
              <a:t>Elle </a:t>
            </a:r>
            <a:r>
              <a:rPr lang="nl-NL" dirty="0" err="1"/>
              <a:t>est</a:t>
            </a:r>
            <a:r>
              <a:rPr lang="nl-NL" dirty="0"/>
              <a:t> grande</a:t>
            </a:r>
          </a:p>
          <a:p>
            <a:r>
              <a:rPr lang="nl-NL" dirty="0" err="1"/>
              <a:t>Ils</a:t>
            </a:r>
            <a:r>
              <a:rPr lang="nl-NL" dirty="0"/>
              <a:t> </a:t>
            </a:r>
            <a:r>
              <a:rPr lang="nl-NL" dirty="0" err="1"/>
              <a:t>sont</a:t>
            </a:r>
            <a:r>
              <a:rPr lang="nl-NL" dirty="0"/>
              <a:t> </a:t>
            </a:r>
            <a:r>
              <a:rPr lang="nl-NL" dirty="0" err="1"/>
              <a:t>grands</a:t>
            </a:r>
            <a:endParaRPr lang="nl-NL" dirty="0"/>
          </a:p>
          <a:p>
            <a:r>
              <a:rPr lang="nl-NL" dirty="0" err="1"/>
              <a:t>Elles</a:t>
            </a:r>
            <a:r>
              <a:rPr lang="nl-NL" dirty="0"/>
              <a:t> </a:t>
            </a:r>
            <a:r>
              <a:rPr lang="nl-NL" dirty="0" err="1"/>
              <a:t>sont</a:t>
            </a:r>
            <a:r>
              <a:rPr lang="nl-NL" dirty="0"/>
              <a:t> grandes</a:t>
            </a:r>
          </a:p>
          <a:p>
            <a:endParaRPr lang="nl-NL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nl-NL" dirty="0"/>
              <a:t>In tabel vorm ziet het er als volgt uit</a:t>
            </a:r>
          </a:p>
        </p:txBody>
      </p:sp>
      <p:graphicFrame>
        <p:nvGraphicFramePr>
          <p:cNvPr id="7" name="Tijdelijke aanduiding voor inhoud 6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1563594856"/>
              </p:ext>
            </p:extLst>
          </p:nvPr>
        </p:nvGraphicFramePr>
        <p:xfrm>
          <a:off x="6349999" y="2505076"/>
          <a:ext cx="4508501" cy="319722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49972"/>
                <a:gridCol w="1485890"/>
                <a:gridCol w="1772639"/>
              </a:tblGrid>
              <a:tr h="1065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Man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Vrouw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5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EV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06574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MV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>
                          <a:effectLst/>
                        </a:rPr>
                        <a:t>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nl-NL" sz="1100" dirty="0">
                          <a:effectLst/>
                        </a:rPr>
                        <a:t>ES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3145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	</a:t>
            </a:r>
            <a:r>
              <a:rPr lang="nl-NL" i="1" u="sng" dirty="0" smtClean="0"/>
              <a:t>Uitzonderingen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Als een </a:t>
            </a:r>
            <a:r>
              <a:rPr lang="nl-NL" dirty="0" err="1"/>
              <a:t>bijvoegelijk</a:t>
            </a:r>
            <a:r>
              <a:rPr lang="nl-NL" dirty="0"/>
              <a:t> naamwoord eindigt op een e krijg je er bij vrouwelijk enkelvoud en meervoud niet nog een e bij. (</a:t>
            </a:r>
            <a:r>
              <a:rPr lang="nl-NL" dirty="0" err="1"/>
              <a:t>le</a:t>
            </a:r>
            <a:r>
              <a:rPr lang="nl-NL" dirty="0"/>
              <a:t> train </a:t>
            </a:r>
            <a:r>
              <a:rPr lang="nl-NL" dirty="0" err="1"/>
              <a:t>jaune</a:t>
            </a:r>
            <a:r>
              <a:rPr lang="nl-NL" dirty="0"/>
              <a:t>, la </a:t>
            </a:r>
            <a:r>
              <a:rPr lang="nl-NL" dirty="0" err="1"/>
              <a:t>table</a:t>
            </a:r>
            <a:r>
              <a:rPr lang="nl-NL" dirty="0"/>
              <a:t> </a:t>
            </a:r>
            <a:r>
              <a:rPr lang="nl-NL" dirty="0" err="1"/>
              <a:t>jaune</a:t>
            </a:r>
            <a:r>
              <a:rPr lang="nl-NL" dirty="0"/>
              <a:t>)</a:t>
            </a:r>
          </a:p>
          <a:p>
            <a:pPr lvl="0"/>
            <a:r>
              <a:rPr lang="nl-NL" dirty="0"/>
              <a:t>Als een </a:t>
            </a:r>
            <a:r>
              <a:rPr lang="nl-NL" dirty="0" err="1"/>
              <a:t>bijvoegelijk</a:t>
            </a:r>
            <a:r>
              <a:rPr lang="nl-NL" dirty="0"/>
              <a:t> naamwoord eindigt op een s, krijg je bij mannelijk meervoud niet dubbel s. (</a:t>
            </a:r>
            <a:r>
              <a:rPr lang="nl-NL" dirty="0" err="1"/>
              <a:t>l’éléphant</a:t>
            </a:r>
            <a:r>
              <a:rPr lang="nl-NL" dirty="0"/>
              <a:t> gris, les </a:t>
            </a:r>
            <a:r>
              <a:rPr lang="nl-NL" dirty="0" err="1"/>
              <a:t>éléphants</a:t>
            </a:r>
            <a:r>
              <a:rPr lang="nl-NL" dirty="0"/>
              <a:t> gris)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85464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	Voorbeelden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Le pull </a:t>
            </a:r>
            <a:r>
              <a:rPr lang="nl-NL" dirty="0" err="1"/>
              <a:t>est</a:t>
            </a:r>
            <a:r>
              <a:rPr lang="nl-NL" dirty="0"/>
              <a:t> gris				Les pulls </a:t>
            </a:r>
            <a:r>
              <a:rPr lang="nl-NL" dirty="0" err="1"/>
              <a:t>sont</a:t>
            </a:r>
            <a:r>
              <a:rPr lang="nl-NL" dirty="0"/>
              <a:t> gris</a:t>
            </a:r>
          </a:p>
          <a:p>
            <a:r>
              <a:rPr lang="nl-NL" dirty="0"/>
              <a:t>Le </a:t>
            </a:r>
            <a:r>
              <a:rPr lang="nl-NL" dirty="0" err="1"/>
              <a:t>jean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bleu				les jeans </a:t>
            </a:r>
            <a:r>
              <a:rPr lang="nl-NL" dirty="0" err="1"/>
              <a:t>sont</a:t>
            </a:r>
            <a:r>
              <a:rPr lang="nl-NL" dirty="0"/>
              <a:t> bleus</a:t>
            </a:r>
          </a:p>
          <a:p>
            <a:r>
              <a:rPr lang="nl-NL" dirty="0" err="1"/>
              <a:t>Théo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petit				</a:t>
            </a:r>
            <a:r>
              <a:rPr lang="nl-NL" dirty="0" err="1"/>
              <a:t>Théo</a:t>
            </a:r>
            <a:r>
              <a:rPr lang="nl-NL" dirty="0"/>
              <a:t> et </a:t>
            </a:r>
            <a:r>
              <a:rPr lang="nl-NL" dirty="0" err="1"/>
              <a:t>Alex</a:t>
            </a:r>
            <a:r>
              <a:rPr lang="nl-NL" dirty="0"/>
              <a:t> </a:t>
            </a:r>
            <a:r>
              <a:rPr lang="nl-NL" dirty="0" err="1"/>
              <a:t>sont</a:t>
            </a:r>
            <a:r>
              <a:rPr lang="nl-NL" dirty="0"/>
              <a:t> </a:t>
            </a:r>
            <a:r>
              <a:rPr lang="nl-NL" dirty="0" err="1"/>
              <a:t>petits</a:t>
            </a:r>
            <a:endParaRPr lang="nl-NL" dirty="0"/>
          </a:p>
          <a:p>
            <a:r>
              <a:rPr lang="nl-NL" dirty="0"/>
              <a:t>La </a:t>
            </a:r>
            <a:r>
              <a:rPr lang="nl-NL" dirty="0" err="1"/>
              <a:t>jupe</a:t>
            </a:r>
            <a:r>
              <a:rPr lang="nl-NL" dirty="0"/>
              <a:t> </a:t>
            </a:r>
            <a:r>
              <a:rPr lang="nl-NL" dirty="0" err="1"/>
              <a:t>est</a:t>
            </a:r>
            <a:r>
              <a:rPr lang="nl-NL" dirty="0"/>
              <a:t> </a:t>
            </a:r>
            <a:r>
              <a:rPr lang="nl-NL" dirty="0" err="1"/>
              <a:t>rose</a:t>
            </a:r>
            <a:r>
              <a:rPr lang="nl-NL" dirty="0"/>
              <a:t>				Les </a:t>
            </a:r>
            <a:r>
              <a:rPr lang="nl-NL" dirty="0" err="1"/>
              <a:t>jupes</a:t>
            </a:r>
            <a:r>
              <a:rPr lang="nl-NL" dirty="0"/>
              <a:t> </a:t>
            </a:r>
            <a:r>
              <a:rPr lang="nl-NL" dirty="0" err="1"/>
              <a:t>sont</a:t>
            </a:r>
            <a:r>
              <a:rPr lang="nl-NL" dirty="0"/>
              <a:t> </a:t>
            </a:r>
            <a:r>
              <a:rPr lang="nl-NL" dirty="0" err="1"/>
              <a:t>roses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10085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			Bijzondere Vormen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334725"/>
              </p:ext>
            </p:extLst>
          </p:nvPr>
        </p:nvGraphicFramePr>
        <p:xfrm>
          <a:off x="2095500" y="1460502"/>
          <a:ext cx="8229600" cy="42925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47350"/>
                <a:gridCol w="1644669"/>
                <a:gridCol w="1644669"/>
                <a:gridCol w="1646456"/>
                <a:gridCol w="1646456"/>
              </a:tblGrid>
              <a:tr h="550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Man ev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Vrouw ev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Man mv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Vrouw mv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Nieuw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nouveau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nouvelle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nouveaux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nouvelles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509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Mooi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beau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belle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beaux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belles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54962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Goed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bon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bonne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bons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bonnes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85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Dik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gros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grosse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gros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grosses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85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Lang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long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longue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longs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longues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85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Duur/lieve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cher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chère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chers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chères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37850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Oud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vieux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vieille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vieux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vieilles 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  <a:tr h="5761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>
                          <a:effectLst/>
                        </a:rPr>
                        <a:t> </a:t>
                      </a:r>
                      <a:endParaRPr lang="nl-NL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nl-NL" sz="1100" dirty="0">
                          <a:effectLst/>
                        </a:rPr>
                        <a:t> </a:t>
                      </a:r>
                      <a:endParaRPr lang="nl-NL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8213000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175</Words>
  <Application>Microsoft Office PowerPoint</Application>
  <PresentationFormat>Breedbeeld</PresentationFormat>
  <Paragraphs>73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Kantoorthema</vt:lpstr>
      <vt:lpstr>                  Het Bijvoeglijk Naamwoord</vt:lpstr>
      <vt:lpstr>Wat doet een Bijvoeglijk Naamwoord</vt:lpstr>
      <vt:lpstr>                     Vormen in het Frans; </vt:lpstr>
      <vt:lpstr>    Uitzonderingen</vt:lpstr>
      <vt:lpstr>    Voorbeelden</vt:lpstr>
      <vt:lpstr>   Bijzondere Vormen</vt:lpstr>
    </vt:vector>
  </TitlesOfParts>
  <Company>Niftarlake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Het Bijvoeglijk Naamwoord</dc:title>
  <dc:creator>Hoogendoorn, N.T.  (HOO)</dc:creator>
  <cp:lastModifiedBy>Hoogendoorn, N.T.  (HOO)</cp:lastModifiedBy>
  <cp:revision>2</cp:revision>
  <dcterms:created xsi:type="dcterms:W3CDTF">2014-03-05T08:29:48Z</dcterms:created>
  <dcterms:modified xsi:type="dcterms:W3CDTF">2014-03-05T08:36:18Z</dcterms:modified>
</cp:coreProperties>
</file>